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360" r:id="rId2"/>
    <p:sldId id="407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404" r:id="rId31"/>
    <p:sldId id="405" r:id="rId32"/>
    <p:sldId id="406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319" r:id="rId50"/>
    <p:sldId id="320" r:id="rId51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11064ED-33B6-F853-F0F3-390627D5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D458D24-64D1-102F-3DCE-8B6ED983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1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B6D4C-0626-B1F8-9F79-8AE3A61C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53543"/>
            <a:ext cx="4301957" cy="55509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7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CA4D73-5875-F06F-AD4C-23F1ADCE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" y="643466"/>
            <a:ext cx="413651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52F23B-ED12-6882-DBD3-11779C45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0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2926FD-A4FF-DE00-600D-0EEA6437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8" y="643466"/>
            <a:ext cx="4206153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33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7683E0FB-9FF5-50E7-8D36-3A5D86AE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1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6D20EB-D30E-4FF4-2695-2BE692F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5" y="643466"/>
            <a:ext cx="4178299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0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268A33-92BD-8431-B810-624B8F52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8" y="643466"/>
            <a:ext cx="4206153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6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4B79584D-F876-CDD6-624F-359E9D30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9" y="643467"/>
            <a:ext cx="4122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7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6DFD86-D947-8A98-2B1C-F14F63E33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73" y="643466"/>
            <a:ext cx="4150443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00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E41A2D48-C761-ACC1-CF01-1B8C31F38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801" y="643467"/>
            <a:ext cx="408080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8E687A6-A539-F1EC-BD31-FB08F19F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7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6A4DAC-BC67-6439-176B-0BCF0482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8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6F8801-9C22-749F-E365-5CBED9A6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12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CF5A4C-ED2F-DC89-1CEC-D138217E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44561"/>
            <a:ext cx="4301957" cy="556887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91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DEC775-157D-B533-D236-EE93B736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6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FDA3C4-D6D7-8A36-D86A-6834CF14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0" y="643466"/>
            <a:ext cx="423400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7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140FD7-733E-B044-5B0D-EFA330B7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43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C61C39-45BD-7811-7D8F-A7BCBCBB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62467"/>
            <a:ext cx="4301957" cy="553306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20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A8A0BA-AB2D-9D20-900A-7225FC89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05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" y="643466"/>
            <a:ext cx="4136516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6A2985BA-AC06-236A-515B-B52C4DD0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74" y="643467"/>
            <a:ext cx="41086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42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4F93B0-1024-B0DE-8A7D-E5FD9EB1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D100F9-70D4-45F5-1548-C69A16EC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" y="643466"/>
            <a:ext cx="413651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8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FCAE151-99DD-0D01-703A-25D200FF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0" y="643466"/>
            <a:ext cx="4234009" cy="557106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15AA7E59-4382-A277-E640-666F794E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9" y="643467"/>
            <a:ext cx="4122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9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D72686-3C22-1015-2668-AC6D25F8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" y="643466"/>
            <a:ext cx="413651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15AA7E59-4382-A277-E640-666F794E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9" y="643467"/>
            <a:ext cx="4122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00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7E98A-0B52-04DA-6A4F-10104B97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A7A70B5-4CD4-0724-820E-61BEA516C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82" y="643467"/>
            <a:ext cx="41504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96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71C35F48-0F64-005F-8ACB-A3F259F1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23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5826B0-899F-0CE6-9868-A367DA3CE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5" y="643466"/>
            <a:ext cx="428971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1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0ED6D5FC-5FB4-624A-92F2-7D9C6CB2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00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1ECDBD3F-933C-5814-2937-9B1EE722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91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68B0BF-3F37-6B65-DEA4-B8E99BCF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1" y="643466"/>
            <a:ext cx="4192226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93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B1E21E-1270-141A-DF1A-81667B9F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8" y="643466"/>
            <a:ext cx="427579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6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0E96E59-DA08-AE3E-33BE-5A72EC62F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2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5302A55B-EEA8-E563-86B9-A0C8F615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05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1A51B9-BD90-EE4D-4A12-7F611171F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8" y="643466"/>
            <a:ext cx="4206153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92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86F9836-AB81-6840-05ED-4FB2CF43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5" y="643466"/>
            <a:ext cx="428971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38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AB72B7-FBFB-8477-8968-D0EE78AD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1" y="643466"/>
            <a:ext cx="4192226" cy="557106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4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0BA0852-46FC-450A-DFAC-0752B1359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8" y="643466"/>
            <a:ext cx="4275792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63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A238F0-AC33-B8A0-5813-5CFEA3FDD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83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38C4001-F024-B0A3-E71A-39944269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5" y="643466"/>
            <a:ext cx="4289719" cy="5571066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73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1F5780-3C49-B0BD-7865-0BB80A3F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87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C720AC-CF53-B6D5-F113-CC788A65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BD05A864-234A-D404-6B6B-8C8774A9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74" y="643467"/>
            <a:ext cx="41086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3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0928AE-FEF4-B0F7-7D1D-FDCDD86C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8" y="643466"/>
            <a:ext cx="427579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BD05A864-234A-D404-6B6B-8C8774A9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74" y="643467"/>
            <a:ext cx="41086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2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6E978CE-53A0-ED7F-A6FC-04B2FFD3089B}"/>
              </a:ext>
            </a:extLst>
          </p:cNvPr>
          <p:cNvSpPr txBox="1"/>
          <p:nvPr/>
        </p:nvSpPr>
        <p:spPr>
          <a:xfrm>
            <a:off x="2476850" y="3246431"/>
            <a:ext cx="4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</a:rPr>
              <a:t>￼</a:t>
            </a:r>
            <a:endParaRPr lang="de-DE" dirty="0"/>
          </a:p>
        </p:txBody>
      </p:sp>
      <p:pic>
        <p:nvPicPr>
          <p:cNvPr id="50182" name="Picture 6" descr="Saisonbroschüre Staatsoper Hamburg 2018/19 by Staatsoper Hamburg - Issuu">
            <a:extLst>
              <a:ext uri="{FF2B5EF4-FFF2-40B4-BE49-F238E27FC236}">
                <a16:creationId xmlns:a16="http://schemas.microsoft.com/office/drawing/2014/main" id="{CD650CB3-3FFA-5175-9922-AFDDF7CAC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0"/>
            <a:ext cx="5075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318BACE-243B-15EA-0FF7-E92BB51E4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58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24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50FCCB-16F5-792E-ED85-3DB4C77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88898"/>
            <a:ext cx="4301957" cy="548020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37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6E978CE-53A0-ED7F-A6FC-04B2FFD3089B}"/>
              </a:ext>
            </a:extLst>
          </p:cNvPr>
          <p:cNvSpPr txBox="1"/>
          <p:nvPr/>
        </p:nvSpPr>
        <p:spPr>
          <a:xfrm>
            <a:off x="2476850" y="3246431"/>
            <a:ext cx="4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</a:rPr>
              <a:t>￼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98CBB5-61D2-BF30-EFBF-B5E59FC2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70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6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B51F39-86E3-8BF6-F671-8FB8DB26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6CA236-1CE6-E3F5-663E-1C301191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8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1C23FD-887E-8EE0-D9FF-FDE050D1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8" y="643466"/>
            <a:ext cx="4206153" cy="557106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0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8ECCA0F-406F-B585-6CE2-F8DA055A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3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</Words>
  <Application>Microsoft Office PowerPoint</Application>
  <PresentationFormat>A4-Papier (210 x 297 mm)</PresentationFormat>
  <Paragraphs>2</Paragraphs>
  <Slides>50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113</cp:revision>
  <cp:lastPrinted>2022-11-22T16:11:13Z</cp:lastPrinted>
  <dcterms:created xsi:type="dcterms:W3CDTF">2022-11-07T20:45:57Z</dcterms:created>
  <dcterms:modified xsi:type="dcterms:W3CDTF">2022-12-01T12:06:30Z</dcterms:modified>
</cp:coreProperties>
</file>